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  <p:sldId id="265" r:id="rId6"/>
    <p:sldId id="264" r:id="rId7"/>
    <p:sldId id="262" r:id="rId8"/>
    <p:sldId id="263" r:id="rId9"/>
    <p:sldId id="261" r:id="rId10"/>
    <p:sldId id="268" r:id="rId11"/>
    <p:sldId id="266" r:id="rId12"/>
    <p:sldId id="267" r:id="rId13"/>
    <p:sldId id="257" r:id="rId14"/>
    <p:sldId id="275" r:id="rId15"/>
    <p:sldId id="274" r:id="rId16"/>
    <p:sldId id="273" r:id="rId17"/>
    <p:sldId id="272" r:id="rId18"/>
    <p:sldId id="271" r:id="rId19"/>
    <p:sldId id="270" r:id="rId20"/>
    <p:sldId id="269" r:id="rId21"/>
    <p:sldId id="280" r:id="rId22"/>
    <p:sldId id="279" r:id="rId23"/>
    <p:sldId id="278" r:id="rId24"/>
    <p:sldId id="277" r:id="rId25"/>
    <p:sldId id="276" r:id="rId26"/>
    <p:sldId id="287" r:id="rId27"/>
    <p:sldId id="534" r:id="rId28"/>
    <p:sldId id="286" r:id="rId29"/>
    <p:sldId id="285" r:id="rId30"/>
    <p:sldId id="284" r:id="rId31"/>
    <p:sldId id="283" r:id="rId32"/>
    <p:sldId id="282" r:id="rId33"/>
    <p:sldId id="281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11" r:id="rId47"/>
    <p:sldId id="310" r:id="rId48"/>
    <p:sldId id="309" r:id="rId49"/>
    <p:sldId id="388" r:id="rId50"/>
    <p:sldId id="308" r:id="rId51"/>
    <p:sldId id="307" r:id="rId52"/>
    <p:sldId id="306" r:id="rId53"/>
    <p:sldId id="305" r:id="rId54"/>
    <p:sldId id="304" r:id="rId55"/>
    <p:sldId id="303" r:id="rId56"/>
    <p:sldId id="302" r:id="rId57"/>
    <p:sldId id="301" r:id="rId58"/>
    <p:sldId id="300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421" r:id="rId74"/>
    <p:sldId id="326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45" r:id="rId83"/>
    <p:sldId id="346" r:id="rId84"/>
    <p:sldId id="344" r:id="rId85"/>
    <p:sldId id="343" r:id="rId86"/>
    <p:sldId id="342" r:id="rId87"/>
    <p:sldId id="341" r:id="rId88"/>
    <p:sldId id="340" r:id="rId89"/>
    <p:sldId id="339" r:id="rId90"/>
    <p:sldId id="338" r:id="rId91"/>
    <p:sldId id="337" r:id="rId92"/>
    <p:sldId id="336" r:id="rId93"/>
    <p:sldId id="335" r:id="rId94"/>
    <p:sldId id="347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7" r:id="rId103"/>
    <p:sldId id="358" r:id="rId104"/>
    <p:sldId id="535" r:id="rId105"/>
    <p:sldId id="536" r:id="rId106"/>
    <p:sldId id="359" r:id="rId107"/>
    <p:sldId id="360" r:id="rId108"/>
    <p:sldId id="356" r:id="rId109"/>
    <p:sldId id="363" r:id="rId110"/>
    <p:sldId id="364" r:id="rId111"/>
    <p:sldId id="362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3" r:id="rId120"/>
    <p:sldId id="374" r:id="rId121"/>
    <p:sldId id="375" r:id="rId122"/>
    <p:sldId id="376" r:id="rId123"/>
    <p:sldId id="361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9" r:id="rId136"/>
    <p:sldId id="422" r:id="rId137"/>
    <p:sldId id="390" r:id="rId138"/>
    <p:sldId id="391" r:id="rId139"/>
    <p:sldId id="393" r:id="rId140"/>
    <p:sldId id="537" r:id="rId141"/>
    <p:sldId id="392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538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539" r:id="rId213"/>
    <p:sldId id="475" r:id="rId214"/>
    <p:sldId id="468" r:id="rId215"/>
    <p:sldId id="474" r:id="rId216"/>
    <p:sldId id="470" r:id="rId217"/>
    <p:sldId id="540" r:id="rId218"/>
    <p:sldId id="473" r:id="rId219"/>
    <p:sldId id="472" r:id="rId220"/>
    <p:sldId id="471" r:id="rId221"/>
    <p:sldId id="469" r:id="rId222"/>
    <p:sldId id="466" r:id="rId223"/>
    <p:sldId id="467" r:id="rId224"/>
    <p:sldId id="476" r:id="rId225"/>
    <p:sldId id="499" r:id="rId226"/>
    <p:sldId id="500" r:id="rId227"/>
    <p:sldId id="501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502" r:id="rId251"/>
    <p:sldId id="503" r:id="rId252"/>
    <p:sldId id="504" r:id="rId253"/>
    <p:sldId id="505" r:id="rId254"/>
    <p:sldId id="506" r:id="rId255"/>
    <p:sldId id="507" r:id="rId256"/>
    <p:sldId id="508" r:id="rId257"/>
    <p:sldId id="509" r:id="rId258"/>
    <p:sldId id="510" r:id="rId259"/>
    <p:sldId id="511" r:id="rId260"/>
    <p:sldId id="512" r:id="rId261"/>
    <p:sldId id="513" r:id="rId262"/>
    <p:sldId id="514" r:id="rId263"/>
    <p:sldId id="515" r:id="rId264"/>
    <p:sldId id="516" r:id="rId265"/>
    <p:sldId id="517" r:id="rId266"/>
    <p:sldId id="518" r:id="rId267"/>
    <p:sldId id="519" r:id="rId268"/>
    <p:sldId id="520" r:id="rId269"/>
    <p:sldId id="521" r:id="rId270"/>
    <p:sldId id="523" r:id="rId271"/>
    <p:sldId id="522" r:id="rId272"/>
    <p:sldId id="524" r:id="rId273"/>
    <p:sldId id="525" r:id="rId274"/>
    <p:sldId id="526" r:id="rId275"/>
    <p:sldId id="527" r:id="rId276"/>
    <p:sldId id="528" r:id="rId277"/>
    <p:sldId id="529" r:id="rId278"/>
    <p:sldId id="531" r:id="rId279"/>
    <p:sldId id="532" r:id="rId280"/>
    <p:sldId id="533" r:id="rId281"/>
    <p:sldId id="530" r:id="rId2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17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54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12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98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18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15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43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42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87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22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04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52F6C-21B5-448A-9F21-F2947351E4FA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F95AD-80B4-4B1D-B40E-BF55D67244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28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86" y="695865"/>
            <a:ext cx="8104371" cy="45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2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57921"/>
            <a:ext cx="7973122" cy="45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2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80224"/>
            <a:ext cx="7995425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08" y="680224"/>
            <a:ext cx="8017727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3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80225"/>
            <a:ext cx="7995424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69073"/>
            <a:ext cx="797312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57922"/>
            <a:ext cx="7995425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69073"/>
            <a:ext cx="7984274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4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9073"/>
            <a:ext cx="7995424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10" y="680224"/>
            <a:ext cx="806508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14" y="669073"/>
            <a:ext cx="7975880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3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19" y="669073"/>
            <a:ext cx="8017727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50819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80224"/>
            <a:ext cx="8006575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59" y="669073"/>
            <a:ext cx="8053939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06" y="680224"/>
            <a:ext cx="806508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10" y="680224"/>
            <a:ext cx="8009334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1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64" y="657922"/>
            <a:ext cx="7953577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7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10" y="669073"/>
            <a:ext cx="8065089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7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1" y="680224"/>
            <a:ext cx="7973122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9073"/>
            <a:ext cx="7973122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6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83" y="680224"/>
            <a:ext cx="7958963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723402"/>
            <a:ext cx="7984274" cy="453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6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69073"/>
            <a:ext cx="8035889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2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0" y="682028"/>
            <a:ext cx="8009786" cy="45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5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61" y="723402"/>
            <a:ext cx="8065089" cy="453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0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65702"/>
            <a:ext cx="7950820" cy="45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54" y="723402"/>
            <a:ext cx="8065089" cy="453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8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723402"/>
            <a:ext cx="7995424" cy="453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11" y="723402"/>
            <a:ext cx="8009334" cy="453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61" y="691376"/>
            <a:ext cx="7998183" cy="45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46771"/>
            <a:ext cx="7950820" cy="461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4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65" y="680225"/>
            <a:ext cx="7975880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84" y="680224"/>
            <a:ext cx="8006576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2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57921"/>
            <a:ext cx="7961971" cy="45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13" y="680224"/>
            <a:ext cx="7953577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3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46771"/>
            <a:ext cx="7995424" cy="461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3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27" y="669073"/>
            <a:ext cx="8066922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60" y="657922"/>
            <a:ext cx="8031636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6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38" y="669073"/>
            <a:ext cx="7939668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06" y="657922"/>
            <a:ext cx="8062332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0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69073"/>
            <a:ext cx="8062332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57" y="680225"/>
            <a:ext cx="804002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2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80223"/>
            <a:ext cx="797312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80224"/>
            <a:ext cx="793966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24" y="680223"/>
            <a:ext cx="7928517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9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80224"/>
            <a:ext cx="7950821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27" y="685800"/>
            <a:ext cx="8065089" cy="450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8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9073"/>
            <a:ext cx="7961971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80224"/>
            <a:ext cx="7973121" cy="45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1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4"/>
            <a:ext cx="7980556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3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17" y="687758"/>
            <a:ext cx="8006576" cy="45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8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69073"/>
            <a:ext cx="7984274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3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24" y="657922"/>
            <a:ext cx="7995425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91375"/>
            <a:ext cx="7995425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91375"/>
            <a:ext cx="8040029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87" y="680224"/>
            <a:ext cx="7961970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7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80223"/>
            <a:ext cx="8051180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8427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1" y="691376"/>
            <a:ext cx="7973123" cy="45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0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80224"/>
            <a:ext cx="7950820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69072"/>
            <a:ext cx="8017726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5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69073"/>
            <a:ext cx="8006576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1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4"/>
            <a:ext cx="7995425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69073"/>
            <a:ext cx="797312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57921"/>
            <a:ext cx="7973123" cy="45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80223"/>
            <a:ext cx="8062332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57922"/>
            <a:ext cx="7961972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5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10" y="680224"/>
            <a:ext cx="806508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2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06" y="680224"/>
            <a:ext cx="803208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80223"/>
            <a:ext cx="8017727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08" y="680224"/>
            <a:ext cx="8017727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17" y="669073"/>
            <a:ext cx="8028878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46771"/>
            <a:ext cx="8040029" cy="461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5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57921"/>
            <a:ext cx="8028878" cy="45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6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69073"/>
            <a:ext cx="7995425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80224"/>
            <a:ext cx="7995424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6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69073"/>
            <a:ext cx="8006576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9073"/>
            <a:ext cx="8017727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8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14" y="669073"/>
            <a:ext cx="8051181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1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91375"/>
            <a:ext cx="8051180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80223"/>
            <a:ext cx="8062332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2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4"/>
            <a:ext cx="804002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55988"/>
            <a:ext cx="8017726" cy="46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4"/>
            <a:ext cx="7973123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8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4"/>
            <a:ext cx="7973122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0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91376"/>
            <a:ext cx="7995424" cy="45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8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69073"/>
            <a:ext cx="7928518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91376"/>
            <a:ext cx="8017726" cy="45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1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9072"/>
            <a:ext cx="7961971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80223"/>
            <a:ext cx="8051180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69073"/>
            <a:ext cx="8017726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57922"/>
            <a:ext cx="8051180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4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91375"/>
            <a:ext cx="7961971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3" y="691375"/>
            <a:ext cx="7973122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57922"/>
            <a:ext cx="7973123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4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4"/>
            <a:ext cx="8028877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80223"/>
            <a:ext cx="798427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1" y="702527"/>
            <a:ext cx="7973122" cy="45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91375"/>
            <a:ext cx="7939669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8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1" y="680224"/>
            <a:ext cx="795081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16" y="669073"/>
            <a:ext cx="8006577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6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80223"/>
            <a:ext cx="8028878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3"/>
            <a:ext cx="797312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1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91375"/>
            <a:ext cx="8006576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69073"/>
            <a:ext cx="7984274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80224"/>
            <a:ext cx="7984274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80224"/>
            <a:ext cx="8017727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3"/>
            <a:ext cx="8040029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14" y="669073"/>
            <a:ext cx="8095785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24" y="680224"/>
            <a:ext cx="8006576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3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25" y="691377"/>
            <a:ext cx="8028070" cy="45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6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80224"/>
            <a:ext cx="7961972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69073"/>
            <a:ext cx="8017727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80223"/>
            <a:ext cx="7984274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80223"/>
            <a:ext cx="797312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24" y="702527"/>
            <a:ext cx="7950820" cy="45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1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91375"/>
            <a:ext cx="8040029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5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17" y="657921"/>
            <a:ext cx="8040030" cy="45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8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69073"/>
            <a:ext cx="8006575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69073"/>
            <a:ext cx="8028878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91375"/>
            <a:ext cx="7995424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8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29" y="680224"/>
            <a:ext cx="7941512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4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27" y="693042"/>
            <a:ext cx="8022317" cy="45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91375"/>
            <a:ext cx="7995424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80223"/>
            <a:ext cx="8006575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91375"/>
            <a:ext cx="7961972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63" y="691375"/>
            <a:ext cx="8073484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3"/>
            <a:ext cx="8040029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9073"/>
            <a:ext cx="7973122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3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16" y="669073"/>
            <a:ext cx="807348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69073"/>
            <a:ext cx="797312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69072"/>
            <a:ext cx="7984274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69073"/>
            <a:ext cx="798427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27" y="669073"/>
            <a:ext cx="8065089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3"/>
            <a:ext cx="8040029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91375"/>
            <a:ext cx="8062332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8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91375"/>
            <a:ext cx="8028878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3"/>
            <a:ext cx="797312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91376"/>
            <a:ext cx="7950820" cy="44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69073"/>
            <a:ext cx="798427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08" y="680224"/>
            <a:ext cx="8017727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1" y="691474"/>
            <a:ext cx="7973122" cy="45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57921"/>
            <a:ext cx="7995424" cy="45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13" y="691376"/>
            <a:ext cx="7959982" cy="45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91375"/>
            <a:ext cx="7984273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69073"/>
            <a:ext cx="7973122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93278"/>
            <a:ext cx="7973122" cy="45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531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69073"/>
            <a:ext cx="8062332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69073"/>
            <a:ext cx="7995425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0" y="680224"/>
            <a:ext cx="7995424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5"/>
            <a:ext cx="7973123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1" y="691376"/>
            <a:ext cx="7973122" cy="45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84" y="680224"/>
            <a:ext cx="8006576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80223"/>
            <a:ext cx="797312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7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3"/>
            <a:ext cx="797312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702527"/>
            <a:ext cx="7995424" cy="45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6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80224"/>
            <a:ext cx="7973123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80223"/>
            <a:ext cx="7961972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61971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9073"/>
            <a:ext cx="7995424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69073"/>
            <a:ext cx="8006575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6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80224"/>
            <a:ext cx="7984274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69073"/>
            <a:ext cx="7995425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1" y="691376"/>
            <a:ext cx="7961972" cy="45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8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80224"/>
            <a:ext cx="7984274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8006576" cy="45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9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7" y="702526"/>
            <a:ext cx="8017727" cy="45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4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69073"/>
            <a:ext cx="8006575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91376"/>
            <a:ext cx="8006575" cy="45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62" y="680225"/>
            <a:ext cx="7950820" cy="45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80223"/>
            <a:ext cx="8006575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8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57922"/>
            <a:ext cx="7984274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80223"/>
            <a:ext cx="8006576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4"/>
            <a:ext cx="8006575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8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73122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6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73122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6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69073"/>
            <a:ext cx="7984274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59" y="669073"/>
            <a:ext cx="8065089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4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80223"/>
            <a:ext cx="7961972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8427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80223"/>
            <a:ext cx="7950821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8427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69073"/>
            <a:ext cx="7950821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1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80223"/>
            <a:ext cx="7961972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73122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8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80223"/>
            <a:ext cx="7984274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3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69073"/>
            <a:ext cx="8040029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3"/>
            <a:ext cx="7995425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09" y="669073"/>
            <a:ext cx="7998636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0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9073"/>
            <a:ext cx="798427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6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5"/>
            <a:ext cx="7995424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9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61971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69073"/>
            <a:ext cx="798427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80225"/>
            <a:ext cx="7995424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7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69073"/>
            <a:ext cx="797312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91375"/>
            <a:ext cx="7973122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76" y="680223"/>
            <a:ext cx="7950819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5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91375"/>
            <a:ext cx="7928518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9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702527"/>
            <a:ext cx="7984273" cy="45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57923"/>
            <a:ext cx="7995424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5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8427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80223"/>
            <a:ext cx="7950821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2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27" y="680224"/>
            <a:ext cx="806508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91" y="702526"/>
            <a:ext cx="7912762" cy="45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4"/>
            <a:ext cx="7973122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51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27" y="680224"/>
            <a:ext cx="806508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56" y="657922"/>
            <a:ext cx="7987031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80224"/>
            <a:ext cx="7973123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69072"/>
            <a:ext cx="7995424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1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69073"/>
            <a:ext cx="7973121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6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27" y="702527"/>
            <a:ext cx="8065089" cy="45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8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73122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80224"/>
            <a:ext cx="7950821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4"/>
            <a:ext cx="7973122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3" y="691376"/>
            <a:ext cx="7950820" cy="45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69073"/>
            <a:ext cx="797312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57" y="702527"/>
            <a:ext cx="8040029" cy="45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06" y="635619"/>
            <a:ext cx="8062332" cy="46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0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91375"/>
            <a:ext cx="8062332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10" y="691375"/>
            <a:ext cx="8118088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7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82" y="646771"/>
            <a:ext cx="8051179" cy="461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84" y="661553"/>
            <a:ext cx="7981909" cy="459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5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84" y="682419"/>
            <a:ext cx="8004211" cy="45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91375"/>
            <a:ext cx="8028878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42" y="654468"/>
            <a:ext cx="7972753" cy="46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80223"/>
            <a:ext cx="7984273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57" y="669073"/>
            <a:ext cx="8054392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9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57921"/>
            <a:ext cx="8040029" cy="45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9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82419"/>
            <a:ext cx="8017728" cy="45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82419"/>
            <a:ext cx="8051180" cy="45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80224"/>
            <a:ext cx="8006576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5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07" y="642860"/>
            <a:ext cx="8065089" cy="46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17" y="669073"/>
            <a:ext cx="8051182" cy="45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10" y="669073"/>
            <a:ext cx="8065089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9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27" y="680224"/>
            <a:ext cx="806508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17" y="669072"/>
            <a:ext cx="8051181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57922"/>
            <a:ext cx="7984274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2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80224"/>
            <a:ext cx="7995424" cy="45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2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02" y="703341"/>
            <a:ext cx="7978092" cy="45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67" y="669072"/>
            <a:ext cx="8040028" cy="45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4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5163"/>
            <a:ext cx="7973122" cy="45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8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84084"/>
            <a:ext cx="8006576" cy="457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59" y="680224"/>
            <a:ext cx="8042787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0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685800"/>
            <a:ext cx="801243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0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07" y="680224"/>
            <a:ext cx="8065089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91375"/>
            <a:ext cx="8062332" cy="45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9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63" y="669073"/>
            <a:ext cx="8031636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80" y="680224"/>
            <a:ext cx="8010113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29" y="669073"/>
            <a:ext cx="8020485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7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10" y="669073"/>
            <a:ext cx="8065089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7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82" y="691376"/>
            <a:ext cx="8051180" cy="45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69073"/>
            <a:ext cx="7973122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3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5"/>
            <a:ext cx="8028878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9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09" y="682419"/>
            <a:ext cx="8001001" cy="45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40" y="685800"/>
            <a:ext cx="80238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9073"/>
            <a:ext cx="798427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9073"/>
            <a:ext cx="7995424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57921"/>
            <a:ext cx="8017728" cy="45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3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80223"/>
            <a:ext cx="7995424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5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57922"/>
            <a:ext cx="7995424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682419"/>
            <a:ext cx="8040030" cy="45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65" y="680224"/>
            <a:ext cx="8062333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82" y="669073"/>
            <a:ext cx="8051180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3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69073"/>
            <a:ext cx="7973122" cy="45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82" y="680224"/>
            <a:ext cx="8051180" cy="45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5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57921"/>
            <a:ext cx="7973122" cy="45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60" y="669073"/>
            <a:ext cx="8031636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680223"/>
            <a:ext cx="7984274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1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27" y="642860"/>
            <a:ext cx="8065089" cy="46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702527"/>
            <a:ext cx="8017727" cy="45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61" y="657922"/>
            <a:ext cx="8020485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08" y="669073"/>
            <a:ext cx="8017727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57922"/>
            <a:ext cx="8006575" cy="45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17" y="682419"/>
            <a:ext cx="8017727" cy="45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2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69073"/>
            <a:ext cx="8006576" cy="45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0" y="669072"/>
            <a:ext cx="798427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10" y="682419"/>
            <a:ext cx="8035290" cy="45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8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2" y="680223"/>
            <a:ext cx="7973122" cy="4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3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72" y="669073"/>
            <a:ext cx="7973123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7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33"/>
            <a:ext cx="12025745" cy="6228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669073"/>
            <a:ext cx="8006575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141956</TotalTime>
  <Words>0</Words>
  <Application>Microsoft Office PowerPoint</Application>
  <PresentationFormat>Widescreen</PresentationFormat>
  <Paragraphs>0</Paragraphs>
  <Slides>281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281</vt:i4>
      </vt:variant>
    </vt:vector>
  </HeadingPairs>
  <TitlesOfParts>
    <vt:vector size="28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74</cp:revision>
  <dcterms:created xsi:type="dcterms:W3CDTF">2021-05-17T15:51:54Z</dcterms:created>
  <dcterms:modified xsi:type="dcterms:W3CDTF">2021-06-29T11:24:25Z</dcterms:modified>
</cp:coreProperties>
</file>